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3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56" r:id="rId14"/>
    <p:sldId id="257" r:id="rId15"/>
    <p:sldId id="258" r:id="rId16"/>
    <p:sldId id="259" r:id="rId17"/>
    <p:sldId id="260" r:id="rId18"/>
    <p:sldId id="26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03" d="100"/>
          <a:sy n="103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slide" Target="slides/slide1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680B6-3321-4A0B-BEC0-72447A5B6DB5}" type="datetimeFigureOut">
              <a:rPr lang="en-US" smtClean="0"/>
              <a:pPr/>
              <a:t>1/19/10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312DA-066F-46FB-B679-C42CD5FBB9F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397000"/>
          <a:ext cx="8610600" cy="462279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70200"/>
                <a:gridCol w="2870200"/>
                <a:gridCol w="2870200"/>
              </a:tblGrid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+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9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4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8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17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12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12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21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16</a:t>
                      </a:r>
                      <a:endParaRPr lang="en-US" sz="6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6934200" y="48006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4000" dirty="0"/>
          </a:p>
        </p:txBody>
      </p:sp>
      <p:sp>
        <p:nvSpPr>
          <p:cNvPr id="10" name="Oval 9"/>
          <p:cNvSpPr/>
          <p:nvPr/>
        </p:nvSpPr>
        <p:spPr>
          <a:xfrm>
            <a:off x="4114800" y="3200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A</a:t>
            </a:r>
            <a:endParaRPr lang="en-US" sz="4000" dirty="0"/>
          </a:p>
        </p:txBody>
      </p:sp>
      <p:sp>
        <p:nvSpPr>
          <p:cNvPr id="11" name="Oval 10"/>
          <p:cNvSpPr/>
          <p:nvPr/>
        </p:nvSpPr>
        <p:spPr>
          <a:xfrm>
            <a:off x="1219200" y="3200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000" dirty="0"/>
          </a:p>
        </p:txBody>
      </p:sp>
      <p:sp>
        <p:nvSpPr>
          <p:cNvPr id="12" name="Oval 11"/>
          <p:cNvSpPr/>
          <p:nvPr/>
        </p:nvSpPr>
        <p:spPr>
          <a:xfrm>
            <a:off x="4114800" y="1676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5562600" cy="43941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54200"/>
                <a:gridCol w="1854200"/>
                <a:gridCol w="1854200"/>
              </a:tblGrid>
              <a:tr h="14647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4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13</a:t>
                      </a:r>
                      <a:endParaRPr lang="en-US" sz="7200" dirty="0"/>
                    </a:p>
                  </a:txBody>
                  <a:tcPr/>
                </a:tc>
              </a:tr>
              <a:tr h="14647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4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8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17</a:t>
                      </a:r>
                      <a:endParaRPr lang="en-US" sz="7200" dirty="0"/>
                    </a:p>
                  </a:txBody>
                  <a:tcPr/>
                </a:tc>
              </a:tr>
              <a:tr h="14647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10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14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23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5562600" y="3084086"/>
            <a:ext cx="1524000" cy="863924"/>
          </a:xfrm>
          <a:prstGeom prst="ellipse">
            <a:avLst/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Oval 3"/>
          <p:cNvSpPr/>
          <p:nvPr/>
        </p:nvSpPr>
        <p:spPr>
          <a:xfrm>
            <a:off x="3835351" y="3084086"/>
            <a:ext cx="822960" cy="822960"/>
          </a:xfrm>
          <a:prstGeom prst="ellipse">
            <a:avLst/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Oval 4"/>
          <p:cNvSpPr/>
          <p:nvPr/>
        </p:nvSpPr>
        <p:spPr>
          <a:xfrm>
            <a:off x="5257800" y="4495801"/>
            <a:ext cx="1828800" cy="981520"/>
          </a:xfrm>
          <a:prstGeom prst="ellips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Oval 5"/>
          <p:cNvSpPr/>
          <p:nvPr/>
        </p:nvSpPr>
        <p:spPr>
          <a:xfrm>
            <a:off x="3835351" y="4495801"/>
            <a:ext cx="1270049" cy="981520"/>
          </a:xfrm>
          <a:prstGeom prst="ellipse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6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5105400" cy="4241799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701800"/>
                <a:gridCol w="1701800"/>
                <a:gridCol w="1701800"/>
              </a:tblGrid>
              <a:tr h="14139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-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9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</a:tr>
              <a:tr h="14139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13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4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7</a:t>
                      </a:r>
                      <a:endParaRPr lang="en-US" sz="7200" dirty="0"/>
                    </a:p>
                  </a:txBody>
                  <a:tcPr/>
                </a:tc>
              </a:tr>
              <a:tr h="14139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12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5351101" y="3056777"/>
            <a:ext cx="822960" cy="822960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Oval 3"/>
          <p:cNvSpPr/>
          <p:nvPr/>
        </p:nvSpPr>
        <p:spPr>
          <a:xfrm>
            <a:off x="5446688" y="4545123"/>
            <a:ext cx="822960" cy="822960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3616864" y="4504160"/>
            <a:ext cx="822960" cy="822960"/>
          </a:xfrm>
          <a:prstGeom prst="ellipse">
            <a:avLst/>
          </a:prstGeom>
          <a:gradFill>
            <a:gsLst>
              <a:gs pos="0">
                <a:schemeClr val="accent5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5029200" cy="4241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</a:tblGrid>
              <a:tr h="14139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-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8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13</a:t>
                      </a:r>
                      <a:endParaRPr lang="en-US" sz="7200" dirty="0"/>
                    </a:p>
                  </a:txBody>
                  <a:tcPr/>
                </a:tc>
              </a:tr>
              <a:tr h="14139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16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8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</a:t>
                      </a:r>
                      <a:endParaRPr lang="en-US" sz="7200" dirty="0"/>
                    </a:p>
                  </a:txBody>
                  <a:tcPr/>
                </a:tc>
              </a:tr>
              <a:tr h="14139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14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5323790" y="4517814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Oval 3"/>
          <p:cNvSpPr/>
          <p:nvPr/>
        </p:nvSpPr>
        <p:spPr>
          <a:xfrm>
            <a:off x="3685141" y="312420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Oval 4"/>
          <p:cNvSpPr/>
          <p:nvPr/>
        </p:nvSpPr>
        <p:spPr>
          <a:xfrm>
            <a:off x="3685141" y="160020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1066800"/>
          <a:ext cx="67818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0600"/>
                <a:gridCol w="2260600"/>
                <a:gridCol w="2260600"/>
              </a:tblGrid>
              <a:tr h="1515533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/>
                        <a:t>X</a:t>
                      </a:r>
                      <a:endParaRPr lang="en-US" sz="9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/>
                        <a:t>11</a:t>
                      </a:r>
                      <a:endParaRPr lang="en-US" sz="9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/>
                        <a:t>42</a:t>
                      </a:r>
                      <a:endParaRPr lang="en-US" sz="9600" dirty="0"/>
                    </a:p>
                  </a:txBody>
                  <a:tcPr anchor="ctr"/>
                </a:tc>
              </a:tr>
              <a:tr h="1515533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/>
                        <a:t>6</a:t>
                      </a:r>
                      <a:endParaRPr lang="en-US" sz="9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/>
                        <a:t>66</a:t>
                      </a:r>
                      <a:endParaRPr lang="en-US" sz="9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/>
                        <a:t>242</a:t>
                      </a:r>
                      <a:endParaRPr lang="en-US" sz="9600" dirty="0"/>
                    </a:p>
                  </a:txBody>
                  <a:tcPr anchor="ctr"/>
                </a:tc>
              </a:tr>
              <a:tr h="1515533"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/>
                        <a:t>5</a:t>
                      </a:r>
                      <a:endParaRPr lang="en-US" sz="9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/>
                        <a:t>55</a:t>
                      </a:r>
                      <a:endParaRPr lang="en-US" sz="9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600" dirty="0" smtClean="0"/>
                        <a:t>210</a:t>
                      </a:r>
                      <a:endParaRPr lang="en-US" sz="9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3886200" y="1183429"/>
            <a:ext cx="1508760" cy="15087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dirty="0"/>
          </a:p>
        </p:txBody>
      </p:sp>
      <p:sp>
        <p:nvSpPr>
          <p:cNvPr id="8" name="Oval 7"/>
          <p:cNvSpPr/>
          <p:nvPr/>
        </p:nvSpPr>
        <p:spPr>
          <a:xfrm>
            <a:off x="6248400" y="1183429"/>
            <a:ext cx="1422611" cy="142261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6035040" y="4038600"/>
            <a:ext cx="2042160" cy="20421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2400" dirty="0" smtClean="0"/>
              <a:t>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-23982" y="304800"/>
          <a:ext cx="8923398" cy="5984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4466"/>
                <a:gridCol w="2974466"/>
                <a:gridCol w="2974466"/>
              </a:tblGrid>
              <a:tr h="1994923">
                <a:tc>
                  <a:txBody>
                    <a:bodyPr/>
                    <a:lstStyle/>
                    <a:p>
                      <a:pPr algn="ctr"/>
                      <a:r>
                        <a:rPr lang="en-US" sz="6800" dirty="0" smtClean="0"/>
                        <a:t>+</a:t>
                      </a:r>
                      <a:endParaRPr lang="en-US" sz="6800" dirty="0"/>
                    </a:p>
                  </a:txBody>
                  <a:tcPr marL="129013" marR="129013" marT="64506" marB="645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dirty="0" smtClean="0"/>
                        <a:t>23.6</a:t>
                      </a:r>
                      <a:endParaRPr lang="en-US" sz="6800" dirty="0"/>
                    </a:p>
                  </a:txBody>
                  <a:tcPr marL="129013" marR="129013" marT="64506" marB="645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dirty="0" smtClean="0"/>
                        <a:t>24.96</a:t>
                      </a:r>
                      <a:endParaRPr lang="en-US" sz="6800" dirty="0"/>
                    </a:p>
                  </a:txBody>
                  <a:tcPr marL="129013" marR="129013" marT="64506" marB="64506" anchor="ctr"/>
                </a:tc>
              </a:tr>
              <a:tr h="1994923">
                <a:tc>
                  <a:txBody>
                    <a:bodyPr/>
                    <a:lstStyle/>
                    <a:p>
                      <a:pPr algn="ctr"/>
                      <a:r>
                        <a:rPr lang="en-US" sz="6800" dirty="0" smtClean="0"/>
                        <a:t>26.4</a:t>
                      </a:r>
                      <a:endParaRPr lang="en-US" sz="6800" dirty="0"/>
                    </a:p>
                  </a:txBody>
                  <a:tcPr marL="129013" marR="129013" marT="64506" marB="645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dirty="0" smtClean="0"/>
                        <a:t>50</a:t>
                      </a:r>
                      <a:endParaRPr lang="en-US" sz="6800" dirty="0"/>
                    </a:p>
                  </a:txBody>
                  <a:tcPr marL="129013" marR="129013" marT="64506" marB="645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dirty="0" smtClean="0"/>
                        <a:t>51.36</a:t>
                      </a:r>
                      <a:endParaRPr lang="en-US" sz="6800" dirty="0"/>
                    </a:p>
                  </a:txBody>
                  <a:tcPr marL="129013" marR="129013" marT="64506" marB="64506" anchor="ctr"/>
                </a:tc>
              </a:tr>
              <a:tr h="1994923">
                <a:tc>
                  <a:txBody>
                    <a:bodyPr/>
                    <a:lstStyle/>
                    <a:p>
                      <a:pPr algn="ctr"/>
                      <a:r>
                        <a:rPr lang="en-US" sz="6800" dirty="0" smtClean="0"/>
                        <a:t>51.2</a:t>
                      </a:r>
                      <a:endParaRPr lang="en-US" sz="6800" dirty="0"/>
                    </a:p>
                  </a:txBody>
                  <a:tcPr marL="129013" marR="129013" marT="64506" marB="645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dirty="0" smtClean="0"/>
                        <a:t>74.8</a:t>
                      </a:r>
                      <a:endParaRPr lang="en-US" sz="6800" dirty="0"/>
                    </a:p>
                  </a:txBody>
                  <a:tcPr marL="129013" marR="129013" marT="64506" marB="645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800" dirty="0" smtClean="0"/>
                        <a:t>76.16</a:t>
                      </a:r>
                      <a:endParaRPr lang="en-US" sz="6800" dirty="0"/>
                    </a:p>
                  </a:txBody>
                  <a:tcPr marL="129013" marR="129013" marT="64506" marB="64506" anchor="ctr"/>
                </a:tc>
              </a:tr>
            </a:tbl>
          </a:graphicData>
        </a:graphic>
      </p:graphicFrame>
      <p:sp>
        <p:nvSpPr>
          <p:cNvPr id="10" name="Oval 9"/>
          <p:cNvSpPr/>
          <p:nvPr/>
        </p:nvSpPr>
        <p:spPr>
          <a:xfrm>
            <a:off x="3399958" y="304800"/>
            <a:ext cx="2075517" cy="207551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dirty="0"/>
          </a:p>
        </p:txBody>
      </p:sp>
      <p:sp>
        <p:nvSpPr>
          <p:cNvPr id="12" name="Oval 11"/>
          <p:cNvSpPr/>
          <p:nvPr/>
        </p:nvSpPr>
        <p:spPr>
          <a:xfrm>
            <a:off x="351958" y="4419600"/>
            <a:ext cx="2075517" cy="207551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2400" dirty="0"/>
              <a:t>A</a:t>
            </a:r>
          </a:p>
        </p:txBody>
      </p:sp>
      <p:sp>
        <p:nvSpPr>
          <p:cNvPr id="13" name="Oval 12"/>
          <p:cNvSpPr/>
          <p:nvPr/>
        </p:nvSpPr>
        <p:spPr>
          <a:xfrm>
            <a:off x="6447958" y="2057400"/>
            <a:ext cx="2075517" cy="207551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14400" y="1066799"/>
          <a:ext cx="71628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600"/>
                <a:gridCol w="2387600"/>
                <a:gridCol w="2387600"/>
              </a:tblGrid>
              <a:tr h="1651000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_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14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31</a:t>
                      </a:r>
                      <a:endParaRPr lang="en-US" sz="6600" dirty="0"/>
                    </a:p>
                  </a:txBody>
                  <a:tcPr anchor="ctr"/>
                </a:tc>
              </a:tr>
              <a:tr h="1651000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40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26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9</a:t>
                      </a:r>
                      <a:endParaRPr lang="en-US" sz="6600" dirty="0"/>
                    </a:p>
                  </a:txBody>
                  <a:tcPr anchor="ctr"/>
                </a:tc>
              </a:tr>
              <a:tr h="1651000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52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38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21</a:t>
                      </a:r>
                      <a:endParaRPr lang="en-US" sz="6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3886200" y="1447800"/>
            <a:ext cx="1206362" cy="120636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3886200" y="4813437"/>
            <a:ext cx="1206362" cy="120636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2400" dirty="0"/>
              <a:t>A</a:t>
            </a:r>
          </a:p>
        </p:txBody>
      </p:sp>
      <p:sp>
        <p:nvSpPr>
          <p:cNvPr id="6" name="Oval 5"/>
          <p:cNvSpPr/>
          <p:nvPr/>
        </p:nvSpPr>
        <p:spPr>
          <a:xfrm>
            <a:off x="6172200" y="2958962"/>
            <a:ext cx="1206362" cy="120636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990600"/>
          <a:ext cx="6096000" cy="4622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+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6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19</a:t>
                      </a:r>
                      <a:endParaRPr lang="en-US" sz="66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6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12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25</a:t>
                      </a:r>
                      <a:endParaRPr lang="en-US" sz="66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13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19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32</a:t>
                      </a:r>
                      <a:endParaRPr lang="en-US" sz="6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3810000" y="990600"/>
            <a:ext cx="1353916" cy="135391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5867400" y="2496916"/>
            <a:ext cx="1353916" cy="135391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3810000" y="4259483"/>
            <a:ext cx="1353916" cy="1353916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2400" dirty="0" smtClean="0"/>
              <a:t>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52600" y="1066800"/>
          <a:ext cx="6096000" cy="4546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515533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X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3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10</a:t>
                      </a:r>
                      <a:endParaRPr lang="en-US" sz="6600" dirty="0"/>
                    </a:p>
                  </a:txBody>
                  <a:tcPr anchor="ctr"/>
                </a:tc>
              </a:tr>
              <a:tr h="1515533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6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18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60</a:t>
                      </a:r>
                      <a:endParaRPr lang="en-US" sz="6600" dirty="0"/>
                    </a:p>
                  </a:txBody>
                  <a:tcPr anchor="ctr"/>
                </a:tc>
              </a:tr>
              <a:tr h="1515533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13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39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130</a:t>
                      </a:r>
                      <a:endParaRPr lang="en-US" sz="6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4038600" y="1295400"/>
            <a:ext cx="1289311" cy="128931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6248400" y="1295400"/>
            <a:ext cx="1289311" cy="128931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2209800" y="4324088"/>
            <a:ext cx="1289311" cy="1289311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2400" dirty="0"/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304799"/>
          <a:ext cx="7848600" cy="5862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/>
                <a:gridCol w="2616200"/>
                <a:gridCol w="2616200"/>
              </a:tblGrid>
              <a:tr h="1879600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-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24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19</a:t>
                      </a:r>
                      <a:endParaRPr lang="en-US" sz="6600" dirty="0"/>
                    </a:p>
                  </a:txBody>
                  <a:tcPr anchor="ctr"/>
                </a:tc>
              </a:tr>
              <a:tr h="1879600"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36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12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25</a:t>
                      </a:r>
                      <a:endParaRPr lang="en-US" sz="6600" dirty="0"/>
                    </a:p>
                  </a:txBody>
                  <a:tcPr anchor="ctr"/>
                </a:tc>
              </a:tr>
              <a:tr h="1879600">
                <a:tc>
                  <a:txBody>
                    <a:bodyPr/>
                    <a:lstStyle/>
                    <a:p>
                      <a:pPr algn="ctr"/>
                      <a:endParaRPr lang="en-US" sz="6600" dirty="0" smtClean="0"/>
                    </a:p>
                    <a:p>
                      <a:pPr algn="ctr"/>
                      <a:r>
                        <a:rPr lang="en-US" sz="6600" dirty="0" smtClean="0"/>
                        <a:t>42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18</a:t>
                      </a:r>
                      <a:endParaRPr lang="en-US" sz="6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600" dirty="0" smtClean="0"/>
                        <a:t>23</a:t>
                      </a:r>
                      <a:endParaRPr lang="en-US" sz="6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1066800" y="2209800"/>
            <a:ext cx="1901613" cy="19016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6632787" y="4265505"/>
            <a:ext cx="1901613" cy="19016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2400" dirty="0" smtClean="0"/>
              <a:t>     </a:t>
            </a:r>
            <a:endParaRPr lang="en-US" sz="2400" dirty="0"/>
          </a:p>
        </p:txBody>
      </p:sp>
      <p:sp>
        <p:nvSpPr>
          <p:cNvPr id="6" name="Oval 5"/>
          <p:cNvSpPr/>
          <p:nvPr/>
        </p:nvSpPr>
        <p:spPr>
          <a:xfrm>
            <a:off x="3581400" y="2209800"/>
            <a:ext cx="1901613" cy="19016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2400" dirty="0" smtClean="0"/>
              <a:t>A</a:t>
            </a:r>
            <a:endParaRPr lang="en-US" sz="2400" dirty="0"/>
          </a:p>
        </p:txBody>
      </p:sp>
      <p:sp>
        <p:nvSpPr>
          <p:cNvPr id="7" name="Oval 6"/>
          <p:cNvSpPr/>
          <p:nvPr/>
        </p:nvSpPr>
        <p:spPr>
          <a:xfrm>
            <a:off x="3581400" y="304799"/>
            <a:ext cx="1901613" cy="19016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397000"/>
          <a:ext cx="8610600" cy="462279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70200"/>
                <a:gridCol w="2870200"/>
                <a:gridCol w="2870200"/>
              </a:tblGrid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-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10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7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16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6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9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26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16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19</a:t>
                      </a:r>
                      <a:endParaRPr lang="en-US" sz="6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Oval 9"/>
          <p:cNvSpPr/>
          <p:nvPr/>
        </p:nvSpPr>
        <p:spPr>
          <a:xfrm>
            <a:off x="6934200" y="17526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A</a:t>
            </a:r>
            <a:endParaRPr lang="en-US" sz="4000" dirty="0"/>
          </a:p>
        </p:txBody>
      </p:sp>
      <p:sp>
        <p:nvSpPr>
          <p:cNvPr id="11" name="Oval 10"/>
          <p:cNvSpPr/>
          <p:nvPr/>
        </p:nvSpPr>
        <p:spPr>
          <a:xfrm>
            <a:off x="1219200" y="3200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000" dirty="0"/>
          </a:p>
        </p:txBody>
      </p:sp>
      <p:sp>
        <p:nvSpPr>
          <p:cNvPr id="12" name="Oval 11"/>
          <p:cNvSpPr/>
          <p:nvPr/>
        </p:nvSpPr>
        <p:spPr>
          <a:xfrm>
            <a:off x="4114800" y="4800599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397000"/>
          <a:ext cx="8610600" cy="462279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70200"/>
                <a:gridCol w="2870200"/>
                <a:gridCol w="2870200"/>
              </a:tblGrid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X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/7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4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6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42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24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3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21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12</a:t>
                      </a:r>
                      <a:endParaRPr lang="en-US" sz="6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6934200" y="48006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4000" dirty="0"/>
          </a:p>
        </p:txBody>
      </p:sp>
      <p:sp>
        <p:nvSpPr>
          <p:cNvPr id="10" name="Oval 9"/>
          <p:cNvSpPr/>
          <p:nvPr/>
        </p:nvSpPr>
        <p:spPr>
          <a:xfrm>
            <a:off x="4114800" y="3200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A</a:t>
            </a:r>
            <a:endParaRPr lang="en-US" sz="4000" dirty="0"/>
          </a:p>
        </p:txBody>
      </p:sp>
      <p:sp>
        <p:nvSpPr>
          <p:cNvPr id="11" name="Oval 10"/>
          <p:cNvSpPr/>
          <p:nvPr/>
        </p:nvSpPr>
        <p:spPr>
          <a:xfrm>
            <a:off x="1219200" y="3200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000" dirty="0"/>
          </a:p>
        </p:txBody>
      </p:sp>
      <p:sp>
        <p:nvSpPr>
          <p:cNvPr id="12" name="Oval 11"/>
          <p:cNvSpPr/>
          <p:nvPr/>
        </p:nvSpPr>
        <p:spPr>
          <a:xfrm>
            <a:off x="4114800" y="1676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397000"/>
          <a:ext cx="8610600" cy="462279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70200"/>
                <a:gridCol w="2870200"/>
                <a:gridCol w="2870200"/>
              </a:tblGrid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+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11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6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11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17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12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17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23</a:t>
                      </a:r>
                      <a:endParaRPr lang="en-US" sz="6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6934200" y="48006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4000" dirty="0"/>
          </a:p>
        </p:txBody>
      </p:sp>
      <p:sp>
        <p:nvSpPr>
          <p:cNvPr id="10" name="Oval 9"/>
          <p:cNvSpPr/>
          <p:nvPr/>
        </p:nvSpPr>
        <p:spPr>
          <a:xfrm>
            <a:off x="4114800" y="3200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A</a:t>
            </a:r>
            <a:endParaRPr lang="en-US" sz="4000" dirty="0"/>
          </a:p>
        </p:txBody>
      </p:sp>
      <p:sp>
        <p:nvSpPr>
          <p:cNvPr id="11" name="Oval 10"/>
          <p:cNvSpPr/>
          <p:nvPr/>
        </p:nvSpPr>
        <p:spPr>
          <a:xfrm>
            <a:off x="1219200" y="3200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000" dirty="0"/>
          </a:p>
        </p:txBody>
      </p:sp>
      <p:sp>
        <p:nvSpPr>
          <p:cNvPr id="12" name="Oval 11"/>
          <p:cNvSpPr/>
          <p:nvPr/>
        </p:nvSpPr>
        <p:spPr>
          <a:xfrm>
            <a:off x="4114800" y="1676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397000"/>
          <a:ext cx="8610600" cy="462279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70200"/>
                <a:gridCol w="2870200"/>
                <a:gridCol w="2870200"/>
              </a:tblGrid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X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8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9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36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72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7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28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56</a:t>
                      </a:r>
                      <a:endParaRPr lang="en-US" sz="6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6934200" y="48006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4000" dirty="0"/>
          </a:p>
        </p:txBody>
      </p:sp>
      <p:sp>
        <p:nvSpPr>
          <p:cNvPr id="10" name="Oval 9"/>
          <p:cNvSpPr/>
          <p:nvPr/>
        </p:nvSpPr>
        <p:spPr>
          <a:xfrm>
            <a:off x="4114800" y="48006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4000" dirty="0"/>
          </a:p>
        </p:txBody>
      </p:sp>
      <p:sp>
        <p:nvSpPr>
          <p:cNvPr id="11" name="Oval 10"/>
          <p:cNvSpPr/>
          <p:nvPr/>
        </p:nvSpPr>
        <p:spPr>
          <a:xfrm>
            <a:off x="1219200" y="3200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000" dirty="0"/>
          </a:p>
        </p:txBody>
      </p:sp>
      <p:sp>
        <p:nvSpPr>
          <p:cNvPr id="12" name="Oval 11"/>
          <p:cNvSpPr/>
          <p:nvPr/>
        </p:nvSpPr>
        <p:spPr>
          <a:xfrm>
            <a:off x="4114800" y="3200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000" dirty="0" smtClean="0"/>
              <a:t>A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397000"/>
          <a:ext cx="8610600" cy="462279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70200"/>
                <a:gridCol w="2870200"/>
                <a:gridCol w="2870200"/>
              </a:tblGrid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-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5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9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3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4</a:t>
                      </a:r>
                      <a:endParaRPr lang="en-US" sz="6000" dirty="0"/>
                    </a:p>
                  </a:txBody>
                  <a:tcPr anchor="ctr"/>
                </a:tc>
              </a:tr>
              <a:tr h="1540933"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13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7</a:t>
                      </a:r>
                      <a:endParaRPr lang="en-US" sz="6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 smtClean="0"/>
                        <a:t>8</a:t>
                      </a:r>
                      <a:endParaRPr lang="en-US" sz="6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6934200" y="48006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sz="4000" dirty="0"/>
          </a:p>
        </p:txBody>
      </p:sp>
      <p:sp>
        <p:nvSpPr>
          <p:cNvPr id="10" name="Oval 9"/>
          <p:cNvSpPr/>
          <p:nvPr/>
        </p:nvSpPr>
        <p:spPr>
          <a:xfrm>
            <a:off x="4114800" y="3200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A</a:t>
            </a:r>
            <a:endParaRPr lang="en-US" sz="4000" dirty="0"/>
          </a:p>
        </p:txBody>
      </p:sp>
      <p:sp>
        <p:nvSpPr>
          <p:cNvPr id="11" name="Oval 10"/>
          <p:cNvSpPr/>
          <p:nvPr/>
        </p:nvSpPr>
        <p:spPr>
          <a:xfrm>
            <a:off x="1219200" y="3200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000" dirty="0"/>
          </a:p>
        </p:txBody>
      </p:sp>
      <p:sp>
        <p:nvSpPr>
          <p:cNvPr id="12" name="Oval 11"/>
          <p:cNvSpPr/>
          <p:nvPr/>
        </p:nvSpPr>
        <p:spPr>
          <a:xfrm>
            <a:off x="4114800" y="1676400"/>
            <a:ext cx="1018162" cy="1066799"/>
          </a:xfrm>
          <a:prstGeom prst="ellipse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5486400" cy="3784599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828800"/>
                <a:gridCol w="1828800"/>
                <a:gridCol w="1828800"/>
              </a:tblGrid>
              <a:tr h="12615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+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8</a:t>
                      </a:r>
                      <a:endParaRPr lang="en-US" sz="7200" dirty="0"/>
                    </a:p>
                  </a:txBody>
                  <a:tcPr/>
                </a:tc>
              </a:tr>
              <a:tr h="12615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4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10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12</a:t>
                      </a:r>
                      <a:endParaRPr lang="en-US" sz="7200" dirty="0"/>
                    </a:p>
                  </a:txBody>
                  <a:tcPr/>
                </a:tc>
              </a:tr>
              <a:tr h="12615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7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13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15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486400" y="2906576"/>
            <a:ext cx="1295400" cy="1055823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Oval 6"/>
          <p:cNvSpPr/>
          <p:nvPr/>
        </p:nvSpPr>
        <p:spPr>
          <a:xfrm>
            <a:off x="3595282" y="2906576"/>
            <a:ext cx="1357717" cy="1055823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5486400" y="4117279"/>
            <a:ext cx="1295400" cy="1064320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chemeClr val="accent4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9" name="Oval 8"/>
          <p:cNvSpPr/>
          <p:nvPr/>
        </p:nvSpPr>
        <p:spPr>
          <a:xfrm>
            <a:off x="3595282" y="4117279"/>
            <a:ext cx="1357717" cy="1064320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chemeClr val="accent4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5029200" cy="3784599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1676400"/>
                <a:gridCol w="1676400"/>
                <a:gridCol w="1676400"/>
              </a:tblGrid>
              <a:tr h="12615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+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4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9</a:t>
                      </a:r>
                      <a:endParaRPr lang="en-US" sz="7200" dirty="0"/>
                    </a:p>
                  </a:txBody>
                  <a:tcPr/>
                </a:tc>
              </a:tr>
              <a:tr h="12615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9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13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18</a:t>
                      </a:r>
                      <a:endParaRPr lang="en-US" sz="7200" dirty="0"/>
                    </a:p>
                  </a:txBody>
                  <a:tcPr/>
                </a:tc>
              </a:tr>
              <a:tr h="12615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5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9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14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1950905" y="2879268"/>
            <a:ext cx="822960" cy="82296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Oval 3"/>
          <p:cNvSpPr/>
          <p:nvPr/>
        </p:nvSpPr>
        <p:spPr>
          <a:xfrm>
            <a:off x="3581400" y="2879268"/>
            <a:ext cx="822960" cy="822960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chemeClr val="accent2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5" name="Oval 4"/>
          <p:cNvSpPr/>
          <p:nvPr/>
        </p:nvSpPr>
        <p:spPr>
          <a:xfrm>
            <a:off x="5181600" y="4103625"/>
            <a:ext cx="1202099" cy="1077974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chemeClr val="accent2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5257800" cy="4470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  <a:gridCol w="1752600"/>
              </a:tblGrid>
              <a:tr h="14901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-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4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</a:t>
                      </a:r>
                      <a:endParaRPr lang="en-US" sz="7200" dirty="0"/>
                    </a:p>
                  </a:txBody>
                  <a:tcPr/>
                </a:tc>
              </a:tr>
              <a:tr h="14901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5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2</a:t>
                      </a:r>
                      <a:endParaRPr lang="en-US" sz="7200" dirty="0"/>
                    </a:p>
                  </a:txBody>
                  <a:tcPr/>
                </a:tc>
              </a:tr>
              <a:tr h="14901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2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1981200" y="1828800"/>
            <a:ext cx="822960" cy="82296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4" name="Oval 3"/>
          <p:cNvSpPr/>
          <p:nvPr/>
        </p:nvSpPr>
        <p:spPr>
          <a:xfrm>
            <a:off x="3780729" y="3179668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Oval 4"/>
          <p:cNvSpPr/>
          <p:nvPr/>
        </p:nvSpPr>
        <p:spPr>
          <a:xfrm>
            <a:off x="3780729" y="4627051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182</Words>
  <Application>Microsoft Macintosh PowerPoint</Application>
  <PresentationFormat>On-screen Show (4:3)</PresentationFormat>
  <Paragraphs>182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Nekoosa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Melvin</dc:creator>
  <cp:lastModifiedBy>Wayne Johnson</cp:lastModifiedBy>
  <cp:revision>8</cp:revision>
  <dcterms:created xsi:type="dcterms:W3CDTF">2010-01-19T19:35:31Z</dcterms:created>
  <dcterms:modified xsi:type="dcterms:W3CDTF">2010-01-19T19:37:39Z</dcterms:modified>
</cp:coreProperties>
</file>